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59" r:id="rId3"/>
    <p:sldId id="260" r:id="rId4"/>
    <p:sldId id="258" r:id="rId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  <a:srgbClr val="005EB8"/>
    <a:srgbClr val="FFFFFF"/>
    <a:srgbClr val="EF363B"/>
    <a:srgbClr val="00965E"/>
    <a:srgbClr val="EE353B"/>
    <a:srgbClr val="FF0000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80094" autoAdjust="0"/>
  </p:normalViewPr>
  <p:slideViewPr>
    <p:cSldViewPr snapToGrid="0" snapToObjects="1">
      <p:cViewPr varScale="1">
        <p:scale>
          <a:sx n="120" d="100"/>
          <a:sy n="120" d="100"/>
        </p:scale>
        <p:origin x="132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endParaRPr lang="fi-FI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Don´t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paste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text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straight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text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Notepad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formatting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placing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text to ppt.</a:t>
            </a:r>
          </a:p>
          <a:p>
            <a:endParaRPr lang="fi-FI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endParaRPr lang="fi-FI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Choose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"Insert / Header &amp; Footer"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change footer text.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In the panel you can change the footer, page number and date options.</a:t>
            </a:r>
          </a:p>
          <a:p>
            <a:pPr marL="457200" indent="-4572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Hyvä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muistaa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Älä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kopioi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tekstiä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suoraan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muista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sovelluksista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tai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dokumenteista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etteivät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pohjan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valmiit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muotoiluasetukset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muuttuisi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Käytä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esimerkiksi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Notepadia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poistaaksesi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tekstistä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valmiit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muotoiluasetukset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b="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Näin</a:t>
            </a:r>
            <a:r>
              <a:rPr lang="en-US" b="1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lisäät</a:t>
            </a:r>
            <a:r>
              <a:rPr lang="en-US" b="1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ylä</a:t>
            </a:r>
            <a:r>
              <a:rPr lang="en-US" b="1" baseline="0" dirty="0">
                <a:latin typeface="Arial" panose="020B0604020202020204" pitchFamily="34" charset="0"/>
                <a:cs typeface="Arial" panose="020B0604020202020204" pitchFamily="34" charset="0"/>
              </a:rPr>
              <a:t>- tai </a:t>
            </a: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alatunnisteet</a:t>
            </a:r>
            <a:endParaRPr lang="en-US" b="1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+mj-lt"/>
              <a:buNone/>
            </a:pP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Valitse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b="0" i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Lisää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b="0" i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Ylä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- ja </a:t>
            </a:r>
            <a:r>
              <a:rPr lang="en-US" b="0" i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alatunniste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buFont typeface="+mj-lt"/>
              <a:buNone/>
            </a:pP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Valintaikkunassa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voit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muuttaa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ylä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- ja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alatunnisteiden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sivunumeroinnin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ja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päivämäärän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asetuksia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Uuden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sivun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luominen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i-FI" dirty="0"/>
              <a:t>Valitse valikosta ”</a:t>
            </a:r>
            <a:r>
              <a:rPr lang="fi-FI" i="1" dirty="0"/>
              <a:t>Aloitus / Uusi dia” </a:t>
            </a:r>
            <a:r>
              <a:rPr lang="fi-FI" dirty="0"/>
              <a:t>jolloin saat näkyviin listan valmiiksi määritellyistä mallipohjista.</a:t>
            </a:r>
          </a:p>
          <a:p>
            <a:pPr marL="0" indent="0">
              <a:buNone/>
            </a:pPr>
            <a:r>
              <a:rPr lang="fi-FI" dirty="0"/>
              <a:t>Voit myös muuttaa olemassa olevan sivun ilmettä valikosta ”</a:t>
            </a:r>
            <a:r>
              <a:rPr lang="fi-FI" i="1" dirty="0"/>
              <a:t>Aloitus / Asettelu”</a:t>
            </a:r>
            <a:r>
              <a:rPr lang="fi-FI" dirty="0"/>
              <a:t>, jolloin saat näkyviin listan mallipohjan sivuista. </a:t>
            </a:r>
            <a:endParaRPr lang="fi-FI" b="0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8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hyperlink" Target="https://www.facebook.com/aaltobiz/" TargetMode="External"/><Relationship Id="rId7" Type="http://schemas.openxmlformats.org/officeDocument/2006/relationships/hyperlink" Target="https://twitter.com/AaltoBIZ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://biz.aalto.fi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aalto.fi/snapchat/" TargetMode="External"/><Relationship Id="rId5" Type="http://schemas.openxmlformats.org/officeDocument/2006/relationships/hyperlink" Target="https://www.instagram.com/aaltouniversity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user/aaltouniversity" TargetMode="External"/><Relationship Id="rId1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347789"/>
            <a:ext cx="4150122" cy="29389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1510"/>
            <a:ext cx="8497093" cy="1153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0" y="1347788"/>
            <a:ext cx="4077891" cy="29406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2DDC196-D49A-4DB6-A68D-238E3C73DA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1265EED-F2E6-43DA-B5C9-706015FF2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11BD5-68CE-472A-A314-532B85BA47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Table Placeholder 12">
            <a:extLst>
              <a:ext uri="{FF2B5EF4-FFF2-40B4-BE49-F238E27FC236}">
                <a16:creationId xmlns:a16="http://schemas.microsoft.com/office/drawing/2014/main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198547"/>
            <a:ext cx="5486014" cy="1443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2803849"/>
            <a:ext cx="5486014" cy="1480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198545"/>
            <a:ext cx="2167128" cy="31120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7451"/>
            <a:ext cx="8167909" cy="10095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450909"/>
            <a:ext cx="1624668" cy="2623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AB2CE-4212-44E9-B137-C1C680FB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E096FB-FCA1-4B5C-ACD6-0CEFB3F9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5" name="Alatunnisteen paikkamerkki 1">
            <a:extLst>
              <a:ext uri="{FF2B5EF4-FFF2-40B4-BE49-F238E27FC236}">
                <a16:creationId xmlns:a16="http://schemas.microsoft.com/office/drawing/2014/main" id="{3C30B25E-7918-4E31-B8C8-B2EDDFA11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642BD-45BB-4F77-82AA-AE37473CB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652838-FE86-4ABD-9F9D-AFD4E96BB5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0B96DB4D-EBEA-407A-A811-A01FA90F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8" y="519112"/>
            <a:ext cx="5130403" cy="415362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5" cy="1668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394855"/>
            <a:ext cx="3015456" cy="18722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6A9AB-7FD4-4A4D-8EF5-3255560CF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534491"/>
            <a:ext cx="1539000" cy="1753903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dirty="0"/>
              <a:t>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987C57-966C-4855-9310-5E356BB3C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997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0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8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49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5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1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chemeClr val="tx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pic>
        <p:nvPicPr>
          <p:cNvPr id="16" name="Kuva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27BBD5-9E69-4D6A-ACDE-EC26CFE2F6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1501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A48B8B-BD2C-4A39-82AF-63EB5DF45D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15995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DACDC4A-3163-4169-8C73-15CC127E50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31754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385879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126004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56800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582931" y="1312197"/>
            <a:ext cx="864000" cy="858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304305"/>
            <a:ext cx="1539000" cy="1979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318301"/>
            <a:ext cx="1539000" cy="19657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318300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318299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318299"/>
            <a:ext cx="1539000" cy="19657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2" name="Otsikko 1">
            <a:hlinkClick r:id="rId2"/>
          </p:cNvPr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dirty="0">
                <a:latin typeface="Arial"/>
                <a:cs typeface="Arial"/>
              </a:rPr>
              <a:t>aalto.fi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94339" y="2868216"/>
            <a:ext cx="2955323" cy="353760"/>
            <a:chOff x="4484925" y="3824288"/>
            <a:chExt cx="3940431" cy="471680"/>
          </a:xfrm>
        </p:grpSpPr>
        <p:pic>
          <p:nvPicPr>
            <p:cNvPr id="7" name="Picture 6" descr="FB.png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8" name="Picture 7" descr="IG.png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9" name="Picture 8" descr="Twitter.png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10" name="Picture 9" descr="Youtube.png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11" name="Picture 10" descr="SC.png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/>
              <a:t>Add text</a:t>
            </a:r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r="16133"/>
          <a:stretch/>
        </p:blipFill>
        <p:spPr>
          <a:xfrm>
            <a:off x="4576713" y="0"/>
            <a:ext cx="4567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4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20132"/>
          <a:stretch/>
        </p:blipFill>
        <p:spPr>
          <a:xfrm>
            <a:off x="4572000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85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22626" r="52630"/>
          <a:stretch/>
        </p:blipFill>
        <p:spPr>
          <a:xfrm>
            <a:off x="4576712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19861"/>
          <a:stretch/>
        </p:blipFill>
        <p:spPr>
          <a:xfrm>
            <a:off x="4715165" y="0"/>
            <a:ext cx="4428835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793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9199"/>
          <a:stretch/>
        </p:blipFill>
        <p:spPr>
          <a:xfrm>
            <a:off x="4722829" y="0"/>
            <a:ext cx="4421171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36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consequat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7631"/>
          <a:stretch/>
        </p:blipFill>
        <p:spPr>
          <a:xfrm>
            <a:off x="4713402" y="0"/>
            <a:ext cx="4430598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32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7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024418"/>
            <a:ext cx="8492897" cy="225958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199905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5F98E76-565B-438E-BE24-AF36CE784A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477500B-A8BC-45B6-BA85-A082FC8528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A736A4D-A5BC-4E4F-9FD0-C4BC6EEC9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7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</a:t>
            </a:r>
            <a:br>
              <a:rPr lang="fi-FI" dirty="0"/>
            </a:br>
            <a:br>
              <a:rPr lang="fi-FI" dirty="0"/>
            </a:br>
            <a:r>
              <a:rPr lang="fi-FI" dirty="0" err="1"/>
              <a:t>Fit</a:t>
            </a:r>
            <a:r>
              <a:rPr lang="fi-FI" dirty="0"/>
              <a:t> the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  <a:br>
              <a:rPr lang="en-US" dirty="0"/>
            </a:br>
            <a:br>
              <a:rPr lang="en-US" dirty="0"/>
            </a:b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6" cy="1645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401354"/>
            <a:ext cx="3015456" cy="17479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463696"/>
            <a:ext cx="5130402" cy="379735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62E6-8B0E-4DB4-8209-4E7EB4F3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DE37A55-AE2A-40CC-8240-F6FD4F5BD0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AD81B084-A59A-450A-B69B-00DEBAF8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8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679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42398" y="896699"/>
            <a:ext cx="5117744" cy="570773"/>
          </a:xfrm>
        </p:spPr>
        <p:txBody>
          <a:bodyPr/>
          <a:lstStyle/>
          <a:p>
            <a:r>
              <a:rPr lang="fi-FI" dirty="0"/>
              <a:t>Speaker Verification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sz="half" idx="2"/>
          </p:nvPr>
        </p:nvSpPr>
        <p:spPr>
          <a:xfrm>
            <a:off x="442398" y="1781298"/>
            <a:ext cx="5117744" cy="351692"/>
          </a:xfrm>
        </p:spPr>
        <p:txBody>
          <a:bodyPr/>
          <a:lstStyle/>
          <a:p>
            <a:r>
              <a:rPr lang="fi-FI" dirty="0"/>
              <a:t>Speech Recognition Project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11"/>
          </p:nvPr>
        </p:nvSpPr>
        <p:spPr>
          <a:xfrm>
            <a:off x="442398" y="2661404"/>
            <a:ext cx="4948137" cy="538823"/>
          </a:xfrm>
        </p:spPr>
        <p:txBody>
          <a:bodyPr/>
          <a:lstStyle/>
          <a:p>
            <a:r>
              <a:rPr lang="fi-FI" dirty="0"/>
              <a:t>Franz Lukas Kaiser, Rob Verbeek, Teijö Väärä</a:t>
            </a:r>
          </a:p>
          <a:p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half" idx="12"/>
          </p:nvPr>
        </p:nvSpPr>
        <p:spPr>
          <a:xfrm>
            <a:off x="442398" y="3516254"/>
            <a:ext cx="3869137" cy="324054"/>
          </a:xfrm>
        </p:spPr>
        <p:txBody>
          <a:bodyPr/>
          <a:lstStyle/>
          <a:p>
            <a:r>
              <a:rPr lang="fi-FI" dirty="0"/>
              <a:t>13.12.2019</a:t>
            </a:r>
          </a:p>
        </p:txBody>
      </p:sp>
      <p:sp>
        <p:nvSpPr>
          <p:cNvPr id="6" name="Kuvan paikkamerkki 5"/>
          <p:cNvSpPr>
            <a:spLocks noGrp="1"/>
          </p:cNvSpPr>
          <p:nvPr>
            <p:ph type="pic" idx="13"/>
          </p:nvPr>
        </p:nvSpPr>
        <p:spPr/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4D42085-CC57-854B-9151-3C66E83D17EE}"/>
              </a:ext>
            </a:extLst>
          </p:cNvPr>
          <p:cNvCxnSpPr/>
          <p:nvPr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DF64184-B4D8-40FD-9A45-C86846055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8" y="1347789"/>
            <a:ext cx="4761739" cy="2938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Load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and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2 s </a:t>
            </a:r>
            <a:r>
              <a:rPr lang="de-DE" dirty="0" err="1"/>
              <a:t>frames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Extract MFCCs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frame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Save MFCC </a:t>
            </a:r>
            <a:r>
              <a:rPr lang="de-DE" dirty="0" err="1"/>
              <a:t>vectors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FEC1EC-DFA1-4E05-97D3-0175C701C017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de-DE" dirty="0" err="1"/>
              <a:t>Pre-processing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34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1E904E3-789E-4548-ABCC-9E81A95BC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34491F-AA87-45B4-903C-BC429A43F500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de-DE" dirty="0"/>
              <a:t>MFCCs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742C73-9439-46C6-AF08-EA0D777BE38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7B888CA-6035-4184-89D6-12B1C135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94" y="771902"/>
            <a:ext cx="7560579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0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in paikkamerkki 15"/>
          <p:cNvSpPr>
            <a:spLocks noGrp="1"/>
          </p:cNvSpPr>
          <p:nvPr>
            <p:ph type="body" sz="half" idx="2"/>
          </p:nvPr>
        </p:nvSpPr>
        <p:spPr>
          <a:xfrm>
            <a:off x="287338" y="1358538"/>
            <a:ext cx="5130823" cy="2797206"/>
          </a:xfrm>
        </p:spPr>
        <p:txBody>
          <a:bodyPr>
            <a:noAutofit/>
          </a:bodyPr>
          <a:lstStyle/>
          <a:p>
            <a:r>
              <a:rPr lang="en-US" dirty="0"/>
              <a:t>Choose “Home / New slide" </a:t>
            </a:r>
            <a:br>
              <a:rPr lang="en-US" dirty="0"/>
            </a:br>
            <a:r>
              <a:rPr lang="en-US" dirty="0"/>
              <a:t>to open a menu of the theme layouts. </a:t>
            </a:r>
          </a:p>
          <a:p>
            <a:r>
              <a:rPr lang="en-US" dirty="0"/>
              <a:t>Once the new slide has been added, you can change the layout by choosing “Home / Layout”.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finnish</a:t>
            </a:r>
            <a:r>
              <a:rPr lang="en-US" dirty="0"/>
              <a:t> and more instructions, </a:t>
            </a:r>
            <a:br>
              <a:rPr lang="en-US" dirty="0"/>
            </a:br>
            <a:r>
              <a:rPr lang="en-US" dirty="0"/>
              <a:t>see the notes to this slide.</a:t>
            </a:r>
            <a:endParaRPr lang="fi-FI" dirty="0"/>
          </a:p>
        </p:txBody>
      </p:sp>
      <p:sp>
        <p:nvSpPr>
          <p:cNvPr id="17" name="Tekstin paikkamerkki 16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How to </a:t>
            </a:r>
            <a:r>
              <a:rPr lang="fi-FI" dirty="0" err="1"/>
              <a:t>create</a:t>
            </a:r>
            <a:br>
              <a:rPr lang="fi-FI" dirty="0"/>
            </a:br>
            <a:r>
              <a:rPr lang="fi-FI" dirty="0"/>
              <a:t>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05" y="73832"/>
            <a:ext cx="1794423" cy="49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8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Mukautettu 1">
      <a:dk1>
        <a:sysClr val="windowText" lastClr="000000"/>
      </a:dk1>
      <a:lt1>
        <a:sysClr val="window" lastClr="FFFFFF"/>
      </a:lt1>
      <a:dk2>
        <a:srgbClr val="005EB8"/>
      </a:dk2>
      <a:lt2>
        <a:srgbClr val="669ED4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9_black.potx" id="{E317CB2F-2B06-4C29-BA0A-E1C053682C02}" vid="{FC0938FB-93C8-41A2-BD85-9FECC1749D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261</Words>
  <Application>Microsoft Office PowerPoint</Application>
  <PresentationFormat>Bildschirmpräsentation (16:9)</PresentationFormat>
  <Paragraphs>34</Paragraphs>
  <Slides>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Arial</vt:lpstr>
      <vt:lpstr>Calibri</vt:lpstr>
      <vt:lpstr>Office-teema</vt:lpstr>
      <vt:lpstr>Speaker Verification</vt:lpstr>
      <vt:lpstr>PowerPoint-Präsentation</vt:lpstr>
      <vt:lpstr>PowerPoint-Präsentation</vt:lpstr>
      <vt:lpstr>PowerPoint-Präsentation</vt:lpstr>
    </vt:vector>
  </TitlesOfParts>
  <Company>Unigrafia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 Kaiser</dc:creator>
  <cp:lastModifiedBy>Franz Kaiser</cp:lastModifiedBy>
  <cp:revision>5</cp:revision>
  <dcterms:created xsi:type="dcterms:W3CDTF">2019-12-08T16:13:34Z</dcterms:created>
  <dcterms:modified xsi:type="dcterms:W3CDTF">2019-12-09T14:37:56Z</dcterms:modified>
</cp:coreProperties>
</file>